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0.47256097560975602</c:v>
                </c:pt>
                <c:pt idx="1">
                  <c:v>0.52439024390243905</c:v>
                </c:pt>
                <c:pt idx="2">
                  <c:v>0</c:v>
                </c:pt>
                <c:pt idx="3">
                  <c:v>3.0487804878048782E-3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0.83666666666666667</c:v>
                </c:pt>
                <c:pt idx="1">
                  <c:v>0.1633333333333333</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4.878048780487805E-2</c:v>
                </c:pt>
                <c:pt idx="1">
                  <c:v>8.5365853658536592E-2</c:v>
                </c:pt>
                <c:pt idx="2">
                  <c:v>0.2652439024390244</c:v>
                </c:pt>
                <c:pt idx="3">
                  <c:v>0.60060975609756095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0.87804878048780499</c:v>
                </c:pt>
                <c:pt idx="1">
                  <c:v>6.0975609756097563E-3</c:v>
                </c:pt>
                <c:pt idx="2">
                  <c:v>7.621951219512195E-2</c:v>
                </c:pt>
                <c:pt idx="3">
                  <c:v>1.2195121951219509E-2</c:v>
                </c:pt>
                <c:pt idx="4">
                  <c:v>6.0975609756097563E-3</c:v>
                </c:pt>
                <c:pt idx="5">
                  <c:v>2.1341463414634151E-2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0.20560747663551401</c:v>
                </c:pt>
                <c:pt idx="1">
                  <c:v>3.1152647975077881E-3</c:v>
                </c:pt>
                <c:pt idx="2">
                  <c:v>0.66978193146417442</c:v>
                </c:pt>
                <c:pt idx="3">
                  <c:v>3.1152647975077881E-3</c:v>
                </c:pt>
                <c:pt idx="4">
                  <c:v>3.1152647975077881E-3</c:v>
                </c:pt>
                <c:pt idx="5">
                  <c:v>7.476635514018691E-2</c:v>
                </c:pt>
                <c:pt idx="6">
                  <c:v>3.1152647975077881E-3</c:v>
                </c:pt>
                <c:pt idx="7">
                  <c:v>1.8691588785046731E-2</c:v>
                </c:pt>
                <c:pt idx="8">
                  <c:v>1.8691588785046731E-2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42</c:v>
                </c:pt>
                <c:pt idx="4" formatCode="0">
                  <c:v>3</c:v>
                </c:pt>
                <c:pt idx="5" formatCode="0">
                  <c:v>4</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38</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5.620583144648104</c:v>
                </c:pt>
                <c:pt idx="1">
                  <c:v>5.9341970975905038</c:v>
                </c:pt>
                <c:pt idx="2">
                  <c:v>6.9465264014963779</c:v>
                </c:pt>
                <c:pt idx="3" formatCode="General">
                  <c:v>5.3509639164884986</c:v>
                </c:pt>
                <c:pt idx="4">
                  <c:v>6.8033108476262321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6.9467437999047208</c:v>
                </c:pt>
                <c:pt idx="2">
                  <c:v>7.9379206023335218</c:v>
                </c:pt>
                <c:pt idx="3" formatCode="General">
                  <c:v>6.3007860953062638</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9.0366094386531675</c:v>
                </c:pt>
                <c:pt idx="1">
                  <c:v>8.5017218600878515</c:v>
                </c:pt>
                <c:pt idx="2">
                  <c:v>6.6628027269088124</c:v>
                </c:pt>
                <c:pt idx="3">
                  <c:v>7.924455293575301</c:v>
                </c:pt>
                <c:pt idx="4">
                  <c:v>9.2446319566222588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7.8723268219443092</c:v>
                </c:pt>
                <c:pt idx="2">
                  <c:v>6.3422009433082183</c:v>
                </c:pt>
                <c:pt idx="3">
                  <c:v>7.770551125057457</c:v>
                </c:pt>
                <c:pt idx="4">
                  <c:v>9.1125653313527284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6.220869095528502</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0.24274958371313016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0.16783165892810459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1.7521386159201793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0.1678316589281037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0.60199483413955246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0.75827835901387353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5.620583144648104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0.43860583972314426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0.13315920804779502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1.3901631669257197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0.13315920804779502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0.47762833231140078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0.27515087377432046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7.1078270443468954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0.34421041410894748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0.19476320319195928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2.0333001023312658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0.19476320319195928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0.69859550308239271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0.53624270953764075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5.9341970975905038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7.4442206361282626</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0.20158419858040677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0.13167881714383123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1.3747080967318221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0.13167881714383167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0.47231832296998633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1.5397170865522973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3.9479242763357538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9.4891133231348235E-2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0.21433134505732809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5.9753976548119425E-2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0.62382300475023911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5.9753976548119425E-2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0.16910303724235831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9.2446319566222588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2.6991365608600049E-2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0.31144486441833497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8.6828499674219017E-2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0.90647717011952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8.6828499674220794E-2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0.31144486441833585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0.3295144143557529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7.9961880981307436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0.18894784073406701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0.10705758049301473</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1.1176658927571408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0.10705758049301295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0.38400448892590511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0.20926360442574854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7.9088478865446774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0.35440528325622633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0.14295802573643357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1.4924614280063597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0.14295802573643357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0.51277567976008598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1.6580390623344998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6.5624525569426586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0.15853692527101515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0.24035176817158188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6.7008275970003695E-2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0.69955685752694663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6.7008275970003695E-2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0.24035176817158188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0.30494307605939497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9.0052790421934876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7.9246724795811989</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0.15992449893585992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6.4600028047470559E-2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0.67441509220848417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6.4600028047470559E-2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0.16122164174368159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9.1630808756172719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0.49350128671690907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0.17214099009533701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1.7971274195530595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0.17214099009533701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0.61745196015403003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0.60472479652717404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6.4927913387601439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0.41760788078705868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0.13128275695695812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1.3705732847894154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0.13128275695695812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0.47089769596773223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7.4330322024849238E-2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7.8573437231250001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0.23853379170633726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0.10356541480970449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1.081208180392295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0.10356541480970449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0.37147845114055755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0.18983810860685146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7.9973003912046936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0.15413275830152973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0.40115923140921872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0.11184019443948401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1.1675957011983442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0.11184019443948401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0.40115923140921872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0.29070143583213337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8.1128460691988913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8.8968612296333536</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0.24298857687310615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7.0736020101255903E-2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0.73847397533625525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7.0736020101255903E-2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0.2537228015292925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0.21376174823430993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8.7091618449867951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9.6836800861984429E-2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6.1054183518233884E-2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0.63739698033729653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6.1054183518233884E-2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0.21899505322967094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0.13674117611888725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9.1853978493876944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7.4814588648463243E-2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0.24106111934701957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6.7206037774234062E-2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0.70162146259703917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6.7206037774234062E-2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0.24106111934701957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0.163397353005303</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8.7960239945255694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8.3131673728114865</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0.29530080561911021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0.10328775178430494</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1.0783094179530508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0.10328775178430583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0.37048250253354098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0.64085865898644556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7.4449068199484953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0.11746818683537619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0.2830219641074283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7.8904407572091273E-2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0.82375077715574463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7.8904407572091273E-2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0.2830219641074283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0.10997923413957977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8.436477512049084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4.1255155687805356E-2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0.21785913252277744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6.0737497317891354E-2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0.63409082150950979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6.0737497317891354E-2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0.21785913252277744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0.15997850475121922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8.8389134781998866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0.19614235055630846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7.984641436648765E-2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0.83358519392470853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7.984641436648765E-2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0.28640084522898945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0.11395636269454101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8.5323716810484775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8.2451248930809804</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0.22054637650859377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0.33606649402159317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9.3692825923354484E-2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0.97813975851434165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9.3692825923353595E-2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0.33606649402159405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0.5160695183165469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7.5489329021099447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0.15730904331264384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6.3351673347304072E-2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0.66138244693466675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6.3351673347304072E-2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0.227235912060614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0.28009328829134361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8.7853016996961824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0.22178489458967299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0.28667385909515719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7.9922528591182207E-2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0.83437981558998597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7.9922528591181319E-2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0.28667385909515719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0.47104430222869453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7.1583708230753373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0.21267080797619631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8.8177922722629809E-2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0.92056495455443965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8.8177922722630697E-2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0.31628510558261169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0.26544950722832183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7.924455293575301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8.1289368349706237E-3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0.25275801844679613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7.0467045791081873E-2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0.73566592184648893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7.0467045791080096E-2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0.25275801844679791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0.45601206040015718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8.0597605600208233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7.888769335647261E-2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0.21523946476599676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6.0007153533312874E-2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0.62646613641715732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6.0007153533312874E-2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0.21523946476599676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0.40032154962911015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8.7825870042237604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0.12607427121654524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4.2225304159545729E-2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0.4408261615206257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4.2225304159545729E-2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0.15145780680692056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2.5905054712650255E-2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9.4564659688655084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7.7002751534370644</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0.15838197148634769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0.4527271626725744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0.12621694812673123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1.3176869620956033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0.12621694812673212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0.45272716267257351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6.0926680800912791E-2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8.3143416143861018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0.23125381487996322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2.4700538629870721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0.23659842531875164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0.24905384313180789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8.5017218600878515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0.36575063121656815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0.21145791830398686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2.2075905503694493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0.21145791830398686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0.22907951600719478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7.7729770936652987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0.59654785813567734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0.52772489348949758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0.14712575475600875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1.5359719253852679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0.14712575475600786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0.52772489348949669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8.4314704137398166E-2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9.0366094386531675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0.95002470925274629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0.58868692180202942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0.16412151246535522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1.713405215263708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0.16412151246535345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0.55703075758884069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7.2250369973414701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0.34952050968466875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0.22710896283956661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2.3709852262334437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0.22710896283956661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0.81461640365944277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0.15756634827439875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5.3509639164884986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6.6404139729462424</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0.14099212607062483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9.6219606792246282E-2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1.0045189909108334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9.621960679224717E-2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0.34512979614105266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0.48591256426247931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6.5878338786459558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0.92128300957931408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0.47370563445988356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0.13206558921494338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1.3787459420685382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0.13206558921494427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0.47370563445988267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0.12739398546547775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8.1679821475455618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0.12669791942010278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0.37429214859329019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0.10434985262284613</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1.0893975994385574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0.10434985262284613</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0.37429214859329107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0.41207310179821466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5.645409752724885</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6.3687817409942227E-2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9.4379459242088792E-2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0.98530811256872664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9.4379459242087904E-2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0.33852937684993467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0.49560689494372312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6.4030783061897214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0.10860557601797627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0.11876503134779481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1.2398900122567684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0.11876503134779437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0.42599790649999836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0.64935429103602171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3.7452455478558999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0.40633477707685461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0.14737383392274328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1.5385618365535061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0.14737383392274239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0.5286147278496296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0.53345144758081986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5.7211690298053117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0.23949971514037394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0.14598957745143615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4.0700802698594885E-2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0.42491058339419396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4.0700802698594885E-2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0.14598957745143615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0.18135336312212935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8.985232193108228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0.19362954977709101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0.12825945091393809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1.3390104002922287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0.12825945091393898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0.46005340930844341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0.35093281976820734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6.9465264014963779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1.6855915237401771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0.41725043569814524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0.11632630188893067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1.214430024040313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0.11632630188893067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0.41725043569814524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0.29016827104868526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6.6628027269088124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0.67071532145664303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0.46547184802940933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0.12977007111824612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1.3547810600763306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0.12977007111824612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0.44884595372683123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7.8670105469216134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0.2371138242609776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0.14213532039327514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1.4838725013969336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0.14213532039327603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0.50982472062780104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0.84770774034326379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6.8033108476262321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0.18699344626420622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0.35523951277237131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9.903812020349978E-2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1.0339438694998044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9.903812020349978E-2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0.35523951277237131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0.90126179071800117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6.1493662965263107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8.7612267226663558</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0.22186202864844695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6.9097005505454945E-2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0.72136289639142603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6.9097005505454945E-2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0.24784382538108929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7.6057754085319118E-2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8.7612267226663558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8.7834566677140682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0.11376871070367045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0.23057626612890481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6.4282939087300761E-2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0.67110472862544412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6.4282939087300761E-2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0.23057626612890481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3.1268823247927457E-2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8.7834566677140682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7.750063141017459</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0.17567483334048006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7.9928490053662316E-2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0.83444205240923708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7.9928490053662316E-2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0.28669524224563325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0.32592504730502903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7.750063141017459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Royal Bolton Hospital (73)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Royal Bolton Hospital (73)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Royal Bolton Hospital (73)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Royal Bolton Hospital (73)</c:v>
                </c:pt>
              </c:strCache>
            </c:strRef>
          </c:cat>
          <c:val>
            <c:numRef>
              <c:f>Sheet1!$G$2:$G$3</c:f>
              <c:numCache>
                <c:formatCode>0.0;;</c:formatCode>
                <c:ptCount val="2"/>
                <c:pt idx="0">
                  <c:v>5.9341970975905038</c:v>
                </c:pt>
                <c:pt idx="1">
                  <c:v>5.934197097590503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Royal Bolton Hospital (73)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Royal Bolton Hospital (73)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Royal Bolton Hospital (73)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4.0658029024094962</c:v>
                </c:pt>
                <c:pt idx="1">
                  <c:v>4.065802902409497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Royal Bolton Hospital (75)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Royal Bolton Hospital (75)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Royal Bolton Hospital (75)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Royal Bolton Hospital (75)</c:v>
                </c:pt>
              </c:strCache>
            </c:strRef>
          </c:cat>
          <c:val>
            <c:numRef>
              <c:f>Sheet1!$G$2:$G$3</c:f>
              <c:numCache>
                <c:formatCode>0.0;;</c:formatCode>
                <c:ptCount val="2"/>
                <c:pt idx="0">
                  <c:v>7.1078270443468954</c:v>
                </c:pt>
                <c:pt idx="1">
                  <c:v>7.1078270443468936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Royal Bolton Hospital (75)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Royal Bolton Hospital (75)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Royal Bolton Hospital (75)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2.8921729556531046</c:v>
                </c:pt>
                <c:pt idx="1">
                  <c:v>2.8921729556531064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Sheet1!$E$2:$E$3</c:f>
              <c:numCache>
                <c:formatCode>0.0;;</c:formatCode>
                <c:ptCount val="2"/>
                <c:pt idx="0">
                  <c:v>5.620583144648104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Sheet1!$F$2:$F$3</c:f>
              <c:numCache>
                <c:formatCode>0.0;;</c:formatCode>
                <c:ptCount val="2"/>
                <c:pt idx="0">
                  <c:v>0</c:v>
                </c:pt>
                <c:pt idx="1">
                  <c:v>5.6206199799004697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4.379416855351896</c:v>
                </c:pt>
                <c:pt idx="1">
                  <c:v>4.3793800200995303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7.9088478865446774</c:v>
                </c:pt>
                <c:pt idx="1">
                  <c:v>7.9088586088073969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2.0911521134553226</c:v>
                </c:pt>
                <c:pt idx="1">
                  <c:v>2.0911413911926031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6.5624525569426586</c:v>
                </c:pt>
                <c:pt idx="1">
                  <c:v>6.5624927709796594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3.4375474430573414</c:v>
                </c:pt>
                <c:pt idx="1">
                  <c:v>3.4375072290203406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7.9961880981307436</c:v>
                </c:pt>
                <c:pt idx="1">
                  <c:v>7.9962123063283999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2.0038119018692564</c:v>
                </c:pt>
                <c:pt idx="1">
                  <c:v>2.0037876936716001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9.2446319566222588</c:v>
                </c:pt>
                <c:pt idx="1">
                  <c:v>9.2446362891835498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0.75536804337774122</c:v>
                </c:pt>
                <c:pt idx="1">
                  <c:v>0.75536371081645015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3.9479242763357538</c:v>
                </c:pt>
                <c:pt idx="1">
                  <c:v>3.9479593198330258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6.0520757236642462</c:v>
                </c:pt>
                <c:pt idx="1">
                  <c:v>6.0520406801669742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9.0052790421934876</c:v>
                </c:pt>
                <c:pt idx="1">
                  <c:v>9.0052914090658511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0.99472095780651237</c:v>
                </c:pt>
                <c:pt idx="1">
                  <c:v>0.99470859093414887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Royal Bolton Hospital (218)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Royal Bolton Hospital (218)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Royal Bolton Hospital (218)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Royal Bolton Hospital (218)</c:v>
                </c:pt>
              </c:strCache>
            </c:strRef>
          </c:cat>
          <c:val>
            <c:numRef>
              <c:f>Sheet1!$G$2:$G$3</c:f>
              <c:numCache>
                <c:formatCode>0.0;;</c:formatCode>
                <c:ptCount val="2"/>
                <c:pt idx="0">
                  <c:v>8.1128460691988913</c:v>
                </c:pt>
                <c:pt idx="1">
                  <c:v>8.1128541155193528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Royal Bolton Hospital (218)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Royal Bolton Hospital (218)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Royal Bolton Hospital (218)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1.8871539308011087</c:v>
                </c:pt>
                <c:pt idx="1">
                  <c:v>1.8871458844806472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Royal Bolton Hospital (179)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Royal Bolton Hospital (179)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Royal Bolton Hospital (179)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Royal Bolton Hospital (179)</c:v>
                </c:pt>
              </c:strCache>
            </c:strRef>
          </c:cat>
          <c:val>
            <c:numRef>
              <c:f>Sheet1!$G$2:$G$3</c:f>
              <c:numCache>
                <c:formatCode>0.0;;</c:formatCode>
                <c:ptCount val="2"/>
                <c:pt idx="0">
                  <c:v>7.9973003912046936</c:v>
                </c:pt>
                <c:pt idx="1">
                  <c:v>7.997305553248844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Royal Bolton Hospital (179)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Royal Bolton Hospital (179)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Royal Bolton Hospital (179)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2.0026996087953064</c:v>
                </c:pt>
                <c:pt idx="1">
                  <c:v>2.002694446751156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Bolton Hospital (121)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Bolton Hospital (121)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Bolton Hospital (121)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Bolton Hospital (121)</c:v>
                </c:pt>
              </c:strCache>
            </c:strRef>
          </c:cat>
          <c:val>
            <c:numRef>
              <c:f>Sheet1!$G$2:$G$3</c:f>
              <c:numCache>
                <c:formatCode>0.0;;</c:formatCode>
                <c:ptCount val="2"/>
                <c:pt idx="0">
                  <c:v>7.8573437231250001</c:v>
                </c:pt>
                <c:pt idx="1">
                  <c:v>7.8573494051016777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Bolton Hospital (121)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Bolton Hospital (121)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Bolton Hospital (121)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2.1426562768749999</c:v>
                </c:pt>
                <c:pt idx="1">
                  <c:v>2.1426505948983223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Bolton Hospital (170)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Bolton Hospital (170)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Bolton Hospital (170)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Bolton Hospital (170)</c:v>
                </c:pt>
              </c:strCache>
            </c:strRef>
          </c:cat>
          <c:val>
            <c:numRef>
              <c:f>Sheet1!$G$2:$G$3</c:f>
              <c:numCache>
                <c:formatCode>0.0;;</c:formatCode>
                <c:ptCount val="2"/>
                <c:pt idx="0">
                  <c:v>6.4927913387601439</c:v>
                </c:pt>
                <c:pt idx="1">
                  <c:v>6.4928242573966752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Bolton Hospital (170)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Bolton Hospital (170)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Bolton Hospital (170)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3.5072086612398561</c:v>
                </c:pt>
                <c:pt idx="1">
                  <c:v>3.5071757426033248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Sheet1!$F$2:$F$3</c:f>
              <c:numCache>
                <c:formatCode>0.0;;</c:formatCode>
                <c:ptCount val="2"/>
                <c:pt idx="0">
                  <c:v>0</c:v>
                </c:pt>
                <c:pt idx="1">
                  <c:v>9.1630866916137634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Sheet1!$G$2:$G$3</c:f>
              <c:numCache>
                <c:formatCode>0.0;;</c:formatCode>
                <c:ptCount val="2"/>
                <c:pt idx="0">
                  <c:v>9.1630808756172719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0.83691912438272809</c:v>
                </c:pt>
                <c:pt idx="1">
                  <c:v>0.83691330838623657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Royal Bolton Hospital (302)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Royal Bolton Hospital (302)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Royal Bolton Hospital (302)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Royal Bolton Hospital (302)</c:v>
                </c:pt>
              </c:strCache>
            </c:strRef>
          </c:cat>
          <c:val>
            <c:numRef>
              <c:f>Sheet1!$G$2:$G$3</c:f>
              <c:numCache>
                <c:formatCode>0.0;;</c:formatCode>
                <c:ptCount val="2"/>
                <c:pt idx="0">
                  <c:v>8.7960239945255694</c:v>
                </c:pt>
                <c:pt idx="1">
                  <c:v>8.7960266603816706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Royal Bolton Hospital (302)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Royal Bolton Hospital (302)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Royal Bolton Hospital (302)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1.2039760054744306</c:v>
                </c:pt>
                <c:pt idx="1">
                  <c:v>1.2039733396183294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Sheet1!$G$2:$G$3</c:f>
              <c:numCache>
                <c:formatCode>0.0;;</c:formatCode>
                <c:ptCount val="2"/>
                <c:pt idx="0">
                  <c:v>9.1853978493876944</c:v>
                </c:pt>
                <c:pt idx="1">
                  <c:v>9.1854101512236355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0.81460215061230556</c:v>
                </c:pt>
                <c:pt idx="1">
                  <c:v>0.81458984877636453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Royal Bolton Hospital (317)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Royal Bolton Hospital (317)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Royal Bolton Hospital (317)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Royal Bolton Hospital (317)</c:v>
                </c:pt>
              </c:strCache>
            </c:strRef>
          </c:cat>
          <c:val>
            <c:numRef>
              <c:f>Sheet1!$G$2:$G$3</c:f>
              <c:numCache>
                <c:formatCode>0.0;;</c:formatCode>
                <c:ptCount val="2"/>
                <c:pt idx="0">
                  <c:v>8.7091618449867951</c:v>
                </c:pt>
                <c:pt idx="1">
                  <c:v>8.7091513839659669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Royal Bolton Hospital (317)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Royal Bolton Hospital (317)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Royal Bolton Hospital (317)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1.2908381550132049</c:v>
                </c:pt>
                <c:pt idx="1">
                  <c:v>1.2908486160340331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Royal Bolton Hospital (296)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Royal Bolton Hospital (296)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Royal Bolton Hospital (296)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Royal Bolton Hospital (296)</c:v>
                </c:pt>
              </c:strCache>
            </c:strRef>
          </c:cat>
          <c:val>
            <c:numRef>
              <c:f>Sheet1!$G$2:$G$3</c:f>
              <c:numCache>
                <c:formatCode>0.0;;</c:formatCode>
                <c:ptCount val="2"/>
                <c:pt idx="0">
                  <c:v>8.5323716810484775</c:v>
                </c:pt>
                <c:pt idx="1">
                  <c:v>8.5323849303929737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Royal Bolton Hospital (296)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Royal Bolton Hospital (296)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Royal Bolton Hospital (296)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1.4676283189515225</c:v>
                </c:pt>
                <c:pt idx="1">
                  <c:v>1.4676150696070263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Royal Bolton Hospital (323)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Royal Bolton Hospital (323)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Royal Bolton Hospital (323)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Royal Bolton Hospital (323)</c:v>
                </c:pt>
              </c:strCache>
            </c:strRef>
          </c:cat>
          <c:val>
            <c:numRef>
              <c:f>Sheet1!$G$2:$G$3</c:f>
              <c:numCache>
                <c:formatCode>0.0;;</c:formatCode>
                <c:ptCount val="2"/>
                <c:pt idx="0">
                  <c:v>8.8389134781998866</c:v>
                </c:pt>
                <c:pt idx="1">
                  <c:v>8.8389310814027287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Royal Bolton Hospital (323)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Royal Bolton Hospital (323)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Royal Bolton Hospital (323)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1.1610865218001134</c:v>
                </c:pt>
                <c:pt idx="1">
                  <c:v>1.1610689185972713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Sheet1!$F$2:$F$3</c:f>
              <c:numCache>
                <c:formatCode>0.0;;</c:formatCode>
                <c:ptCount val="2"/>
                <c:pt idx="0">
                  <c:v>0</c:v>
                </c:pt>
                <c:pt idx="1">
                  <c:v>8.4364765674877411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Sheet1!$G$2:$G$3</c:f>
              <c:numCache>
                <c:formatCode>0.0;;</c:formatCode>
                <c:ptCount val="2"/>
                <c:pt idx="0">
                  <c:v>8.436477512049084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Royal Bolton Hospital (319)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1.563522487950916</c:v>
                </c:pt>
                <c:pt idx="1">
                  <c:v>1.5635234325122589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7.4449068199484953</c:v>
                </c:pt>
                <c:pt idx="1">
                  <c:v>7.4449523494606789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2.5550931800515047</c:v>
                </c:pt>
                <c:pt idx="1">
                  <c:v>2.5550476505393211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Royal Bolton Hospital (298)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Royal Bolton Hospital (298)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Royal Bolton Hospital (298)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Royal Bolton Hospital (298)</c:v>
                </c:pt>
              </c:strCache>
            </c:strRef>
          </c:cat>
          <c:val>
            <c:numRef>
              <c:f>Sheet1!$G$2:$G$3</c:f>
              <c:numCache>
                <c:formatCode>0.0;;</c:formatCode>
                <c:ptCount val="2"/>
                <c:pt idx="0">
                  <c:v>7.924455293575301</c:v>
                </c:pt>
                <c:pt idx="1">
                  <c:v>7.924457968329917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Royal Bolton Hospital (298)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Royal Bolton Hospital (298)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Royal Bolton Hospital (298)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2.075544706424699</c:v>
                </c:pt>
                <c:pt idx="1">
                  <c:v>2.075542031670083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Royal Bolton Hospital (306)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Royal Bolton Hospital (306)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Royal Bolton Hospital (306)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Royal Bolton Hospital (306)</c:v>
                </c:pt>
              </c:strCache>
            </c:strRef>
          </c:cat>
          <c:val>
            <c:numRef>
              <c:f>Sheet1!$G$2:$G$3</c:f>
              <c:numCache>
                <c:formatCode>0.0;;</c:formatCode>
                <c:ptCount val="2"/>
                <c:pt idx="0">
                  <c:v>7.1583708230753373</c:v>
                </c:pt>
                <c:pt idx="1">
                  <c:v>7.1583752601255144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Royal Bolton Hospital (306)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Royal Bolton Hospital (306)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Royal Bolton Hospital (306)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2.8416291769246627</c:v>
                </c:pt>
                <c:pt idx="1">
                  <c:v>2.8416247398744856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Royal Bolton Hospital (316)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Royal Bolton Hospital (316)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Royal Bolton Hospital (316)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Royal Bolton Hospital (316)</c:v>
                </c:pt>
              </c:strCache>
            </c:strRef>
          </c:cat>
          <c:val>
            <c:numRef>
              <c:f>Sheet1!$G$2:$G$3</c:f>
              <c:numCache>
                <c:formatCode>0.0;;</c:formatCode>
                <c:ptCount val="2"/>
                <c:pt idx="0">
                  <c:v>8.7853016996961824</c:v>
                </c:pt>
                <c:pt idx="1">
                  <c:v>8.7853077520489311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Royal Bolton Hospital (316)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Royal Bolton Hospital (316)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Royal Bolton Hospital (316)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1.2146983003038176</c:v>
                </c:pt>
                <c:pt idx="1">
                  <c:v>1.2146922479510689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Royal Bolton Hospital (284)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Royal Bolton Hospital (284)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Royal Bolton Hospital (284)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Royal Bolton Hospital (284)</c:v>
                </c:pt>
              </c:strCache>
            </c:strRef>
          </c:cat>
          <c:val>
            <c:numRef>
              <c:f>Sheet1!$G$2:$G$3</c:f>
              <c:numCache>
                <c:formatCode>0.0;;</c:formatCode>
                <c:ptCount val="2"/>
                <c:pt idx="0">
                  <c:v>7.5489329021099447</c:v>
                </c:pt>
                <c:pt idx="1">
                  <c:v>7.5489473360936818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Royal Bolton Hospital (284)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Royal Bolton Hospital (284)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Royal Bolton Hospital (284)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2.4510670978900553</c:v>
                </c:pt>
                <c:pt idx="1">
                  <c:v>2.4510526639063182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Sheet1!$G$2:$G$3</c:f>
              <c:numCache>
                <c:formatCode>0.0;;</c:formatCode>
                <c:ptCount val="2"/>
                <c:pt idx="0">
                  <c:v>9.4564659688655084</c:v>
                </c:pt>
                <c:pt idx="1">
                  <c:v>9.4564684618363319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(318)</c:v>
                </c:pt>
                <c:pt idx="1">
                  <c:v>Royal Bolton Hospital (318)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0.54353403113449161</c:v>
                </c:pt>
                <c:pt idx="1">
                  <c:v>0.54353153816366806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Royal Bolton Hospital (265)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Royal Bolton Hospital (265)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Royal Bolton Hospital (265)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Royal Bolton Hospital (265)</c:v>
                </c:pt>
              </c:strCache>
            </c:strRef>
          </c:cat>
          <c:val>
            <c:numRef>
              <c:f>Sheet1!$G$2:$G$3</c:f>
              <c:numCache>
                <c:formatCode>0.0;;</c:formatCode>
                <c:ptCount val="2"/>
                <c:pt idx="0">
                  <c:v>8.7825870042237604</c:v>
                </c:pt>
                <c:pt idx="1">
                  <c:v>8.7826016964599134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Royal Bolton Hospital (265)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Royal Bolton Hospital (265)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Royal Bolton Hospital (265)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1.2174129957762396</c:v>
                </c:pt>
                <c:pt idx="1">
                  <c:v>1.2173983035400866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Sheet1!$G$2:$G$3</c:f>
              <c:numCache>
                <c:formatCode>0.0;;</c:formatCode>
                <c:ptCount val="2"/>
                <c:pt idx="0">
                  <c:v>8.0597605600208233</c:v>
                </c:pt>
                <c:pt idx="1">
                  <c:v>8.0597811706869766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1.9402394399791767</c:v>
                </c:pt>
                <c:pt idx="1">
                  <c:v>1.9402188293130234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Royal Bolton Hospital (46)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Royal Bolton Hospital (46)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Royal Bolton Hospital (46)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Royal Bolton Hospital (46)</c:v>
                </c:pt>
              </c:strCache>
            </c:strRef>
          </c:cat>
          <c:val>
            <c:numRef>
              <c:f>Sheet1!$G$2:$G$3</c:f>
              <c:numCache>
                <c:formatCode>0.0;;</c:formatCode>
                <c:ptCount val="2"/>
                <c:pt idx="0">
                  <c:v>9.0366094386531675</c:v>
                </c:pt>
                <c:pt idx="1">
                  <c:v>9.0365939781818767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Royal Bolton Hospital (46)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Royal Bolton Hospital (46)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Royal Bolton Hospital (46)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0.96339056134683254</c:v>
                </c:pt>
                <c:pt idx="1">
                  <c:v>0.96340602181812329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Royal Bolton Hospital (50)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Royal Bolton Hospital (50)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Royal Bolton Hospital (50)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Royal Bolton Hospital (50)</c:v>
                </c:pt>
              </c:strCache>
            </c:strRef>
          </c:cat>
          <c:val>
            <c:numRef>
              <c:f>Sheet1!$G$2:$G$3</c:f>
              <c:numCache>
                <c:formatCode>0.0;;</c:formatCode>
                <c:ptCount val="2"/>
                <c:pt idx="0">
                  <c:v>7.7729770936652987</c:v>
                </c:pt>
                <c:pt idx="1">
                  <c:v>7.7729755632669288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Royal Bolton Hospital (50)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Royal Bolton Hospital (50)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Royal Bolton Hospital (50)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2.2270229063347013</c:v>
                </c:pt>
                <c:pt idx="1">
                  <c:v>2.2270244367330712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c:v>
                </c:pt>
                <c:pt idx="1">
                  <c:v>Royal Bolton Hospital (38)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c:v>
                </c:pt>
                <c:pt idx="1">
                  <c:v>Royal Bolton Hospital (38)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c:v>
                </c:pt>
                <c:pt idx="1">
                  <c:v>Royal Bolton Hospital (38)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c:v>
                </c:pt>
                <c:pt idx="1">
                  <c:v>Royal Bolton Hospital (38)</c:v>
                </c:pt>
              </c:strCache>
            </c:strRef>
          </c:cat>
          <c:val>
            <c:numRef>
              <c:f>Sheet1!$G$2:$G$3</c:f>
              <c:numCache>
                <c:formatCode>0.0;;</c:formatCode>
                <c:ptCount val="2"/>
                <c:pt idx="0">
                  <c:v>8.5017218600878515</c:v>
                </c:pt>
                <c:pt idx="1">
                  <c:v>8.501692324275778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c:v>
                </c:pt>
                <c:pt idx="1">
                  <c:v>Royal Bolton Hospital (38)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c:v>
                </c:pt>
                <c:pt idx="1">
                  <c:v>Royal Bolton Hospital (38)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c:v>
                </c:pt>
                <c:pt idx="1">
                  <c:v>Royal Bolton Hospital (38)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1.4982781399121485</c:v>
                </c:pt>
                <c:pt idx="1">
                  <c:v>1.498307675724222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Royal Bolton Hospital (109)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Royal Bolton Hospital (109)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Royal Bolton Hospital (109)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Royal Bolton Hospital (109)</c:v>
                </c:pt>
              </c:strCache>
            </c:strRef>
          </c:cat>
          <c:val>
            <c:numRef>
              <c:f>Sheet1!$G$2:$G$3</c:f>
              <c:numCache>
                <c:formatCode>0.0;;</c:formatCode>
                <c:ptCount val="2"/>
                <c:pt idx="0">
                  <c:v>8.3143416143861018</c:v>
                </c:pt>
                <c:pt idx="1">
                  <c:v>8.3143353187415485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Royal Bolton Hospital (109)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Royal Bolton Hospital (109)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Royal Bolton Hospital (109)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1.6856583856138982</c:v>
                </c:pt>
                <c:pt idx="1">
                  <c:v>1.6856646812584515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Bolton Hospital (85)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Bolton Hospital (85)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Bolton Hospital (85)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Bolton Hospital (85)</c:v>
                </c:pt>
              </c:strCache>
            </c:strRef>
          </c:cat>
          <c:val>
            <c:numRef>
              <c:f>Sheet1!$G$2:$G$3</c:f>
              <c:numCache>
                <c:formatCode>0.0;;</c:formatCode>
                <c:ptCount val="2"/>
                <c:pt idx="0">
                  <c:v>7.2250369973414701</c:v>
                </c:pt>
                <c:pt idx="1">
                  <c:v>7.2250969596782229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Bolton Hospital (85)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Bolton Hospital (85)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Bolton Hospital (85)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2.7749630026585299</c:v>
                </c:pt>
                <c:pt idx="1">
                  <c:v>2.7749030403217771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Royal Bolton Hospital (60)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Royal Bolton Hospital (60)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Royal Bolton Hospital (60)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Royal Bolton Hospital (60)</c:v>
                </c:pt>
              </c:strCache>
            </c:strRef>
          </c:cat>
          <c:val>
            <c:numRef>
              <c:f>Sheet1!$G$2:$G$3</c:f>
              <c:numCache>
                <c:formatCode>0.0;;</c:formatCode>
                <c:ptCount val="2"/>
                <c:pt idx="0">
                  <c:v>5.3509639164884986</c:v>
                </c:pt>
                <c:pt idx="1">
                  <c:v>5.3510374583792242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Royal Bolton Hospital (60)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Royal Bolton Hospital (60)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Royal Bolton Hospital (60)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4.6490360835115014</c:v>
                </c:pt>
                <c:pt idx="1">
                  <c:v>4.6489625416207758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Bolton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Royal Bolton Hospital (313)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Royal Bolton Hospital (313)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Royal Bolton Hospital (313)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Royal Bolton Hospital (313)</c:v>
                </c:pt>
              </c:strCache>
            </c:strRef>
          </c:cat>
          <c:val>
            <c:numRef>
              <c:f>Sheet1!$G$2:$G$3</c:f>
              <c:numCache>
                <c:formatCode>0.0;;</c:formatCode>
                <c:ptCount val="2"/>
                <c:pt idx="0">
                  <c:v>6.4030783061897214</c:v>
                </c:pt>
                <c:pt idx="1">
                  <c:v>6.4030840304818701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Royal Bolton Hospital (313)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Royal Bolton Hospital (313)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Royal Bolton Hospital (313)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3.5969216938102786</c:v>
                </c:pt>
                <c:pt idx="1">
                  <c:v>3.5969159695181299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Royal Bolton Hospital (230)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Royal Bolton Hospital (230)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Royal Bolton Hospital (230)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Royal Bolton Hospital (230)</c:v>
                </c:pt>
              </c:strCache>
            </c:strRef>
          </c:cat>
          <c:val>
            <c:numRef>
              <c:f>Sheet1!$G$2:$G$3</c:f>
              <c:numCache>
                <c:formatCode>0.0;;</c:formatCode>
                <c:ptCount val="2"/>
                <c:pt idx="0">
                  <c:v>5.645409752724885</c:v>
                </c:pt>
                <c:pt idx="1">
                  <c:v>5.6454314139224024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Royal Bolton Hospital (230)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Royal Bolton Hospital (230)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Royal Bolton Hospital (230)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4.354590247275115</c:v>
                </c:pt>
                <c:pt idx="1">
                  <c:v>4.3545685860775976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Royal Bolton Hospital (116)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Royal Bolton Hospital (116)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Royal Bolton Hospital (116)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Royal Bolton Hospital (116)</c:v>
                </c:pt>
              </c:strCache>
            </c:strRef>
          </c:cat>
          <c:val>
            <c:numRef>
              <c:f>Sheet1!$G$2:$G$3</c:f>
              <c:numCache>
                <c:formatCode>0.0;;</c:formatCode>
                <c:ptCount val="2"/>
                <c:pt idx="0">
                  <c:v>8.1679821475455618</c:v>
                </c:pt>
                <c:pt idx="1">
                  <c:v>8.167975812004812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Royal Bolton Hospital (116)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Royal Bolton Hospital (116)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Royal Bolton Hospital (116)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1.8320178524544382</c:v>
                </c:pt>
                <c:pt idx="1">
                  <c:v>1.832024187995188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Royal Bolton Hospital (321)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Royal Bolton Hospital (321)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Royal Bolton Hospital (321)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Royal Bolton Hospital (321)</c:v>
                </c:pt>
              </c:strCache>
            </c:strRef>
          </c:cat>
          <c:val>
            <c:numRef>
              <c:f>Sheet1!$G$2:$G$3</c:f>
              <c:numCache>
                <c:formatCode>0.0;;</c:formatCode>
                <c:ptCount val="2"/>
                <c:pt idx="0">
                  <c:v>6.5878338786459558</c:v>
                </c:pt>
                <c:pt idx="1">
                  <c:v>6.5878446373431858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Royal Bolton Hospital (321)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Royal Bolton Hospital (321)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Royal Bolton Hospital (321)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3.4121661213540442</c:v>
                </c:pt>
                <c:pt idx="1">
                  <c:v>3.4121553626568142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Royal Bolton Hospital (297)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Royal Bolton Hospital (297)</c:v>
                </c:pt>
              </c:strCache>
            </c:strRef>
          </c:cat>
          <c:val>
            <c:numRef>
              <c:f>Sheet1!$E$2:$E$3</c:f>
              <c:numCache>
                <c:formatCode>0.0;;</c:formatCode>
                <c:ptCount val="2"/>
                <c:pt idx="0">
                  <c:v>6.9465264014963779</c:v>
                </c:pt>
                <c:pt idx="1">
                  <c:v>6.9465252573114906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Royal Bolton Hospital (297)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Royal Bolton Hospital (297)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Royal Bolton Hospital (297)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Royal Bolton Hospital (297)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Royal Bolton Hospital (297)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3.0534735985036221</c:v>
                </c:pt>
                <c:pt idx="1">
                  <c:v>3.0534747426885094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Royal Bolton Hospital (207)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Royal Bolton Hospital (207)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Royal Bolton Hospital (207)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Royal Bolton Hospital (207)</c:v>
                </c:pt>
              </c:strCache>
            </c:strRef>
          </c:cat>
          <c:val>
            <c:numRef>
              <c:f>Sheet1!$G$2:$G$3</c:f>
              <c:numCache>
                <c:formatCode>0.0;;</c:formatCode>
                <c:ptCount val="2"/>
                <c:pt idx="0">
                  <c:v>8.985232193108228</c:v>
                </c:pt>
                <c:pt idx="1">
                  <c:v>8.9852207852468382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Royal Bolton Hospital (207)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Royal Bolton Hospital (207)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Royal Bolton Hospital (207)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1.014767806891772</c:v>
                </c:pt>
                <c:pt idx="1">
                  <c:v>1.0147792147531618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Royal Bolton Hospital (183)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Royal Bolton Hospital (183)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Royal Bolton Hospital (183)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Royal Bolton Hospital (183)</c:v>
                </c:pt>
              </c:strCache>
            </c:strRef>
          </c:cat>
          <c:val>
            <c:numRef>
              <c:f>Sheet1!$G$2:$G$3</c:f>
              <c:numCache>
                <c:formatCode>0.0;;</c:formatCode>
                <c:ptCount val="2"/>
                <c:pt idx="0">
                  <c:v>5.7211690298053117</c:v>
                </c:pt>
                <c:pt idx="1">
                  <c:v>5.7211846612070278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Royal Bolton Hospital (183)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Royal Bolton Hospital (183)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Royal Bolton Hospital (183)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4.2788309701946883</c:v>
                </c:pt>
                <c:pt idx="1">
                  <c:v>4.2788153387929722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Bolton Hospital (245)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Bolton Hospital (245)</c:v>
                </c:pt>
              </c:strCache>
            </c:strRef>
          </c:cat>
          <c:val>
            <c:numRef>
              <c:f>Sheet1!$E$2:$E$3</c:f>
              <c:numCache>
                <c:formatCode>0.0;;</c:formatCode>
                <c:ptCount val="2"/>
                <c:pt idx="0">
                  <c:v>3.7452455478558999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Bolton Hospital (245)</c:v>
                </c:pt>
              </c:strCache>
            </c:strRef>
          </c:cat>
          <c:val>
            <c:numRef>
              <c:f>Sheet1!$F$2:$F$3</c:f>
              <c:numCache>
                <c:formatCode>0.0;;</c:formatCode>
                <c:ptCount val="2"/>
                <c:pt idx="0">
                  <c:v>0</c:v>
                </c:pt>
                <c:pt idx="1">
                  <c:v>3.7452563992011578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Bolton Hospital (245)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Bolton Hospital (245)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Bolton Hospital (245)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Bolton Hospital (245)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6.2547544521441001</c:v>
                </c:pt>
                <c:pt idx="1">
                  <c:v>6.2547436007988422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Royal Bolton Hospital (293)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Royal Bolton Hospital (293)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Royal Bolton Hospital (293)</c:v>
                </c:pt>
              </c:strCache>
            </c:strRef>
          </c:cat>
          <c:val>
            <c:numRef>
              <c:f>Sheet1!$F$2:$F$3</c:f>
              <c:numCache>
                <c:formatCode>0.0;;</c:formatCode>
                <c:ptCount val="2"/>
                <c:pt idx="0">
                  <c:v>6.1493662965263107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Royal Bolton Hospital (293)</c:v>
                </c:pt>
              </c:strCache>
            </c:strRef>
          </c:cat>
          <c:val>
            <c:numRef>
              <c:f>Sheet1!$G$2:$G$3</c:f>
              <c:numCache>
                <c:formatCode>0.0;;</c:formatCode>
                <c:ptCount val="2"/>
                <c:pt idx="0">
                  <c:v>0</c:v>
                </c:pt>
                <c:pt idx="1">
                  <c:v>6.1493747330162858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Royal Bolton Hospital (293)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Royal Bolton Hospital (293)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Royal Bolton Hospital (293)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3.8506337034736893</c:v>
                </c:pt>
                <c:pt idx="1">
                  <c:v>3.8506252669837142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Sheet1!$E$2:$E$3</c:f>
              <c:numCache>
                <c:formatCode>0.0;;</c:formatCode>
                <c:ptCount val="2"/>
                <c:pt idx="0">
                  <c:v>6.8033108476262321</c:v>
                </c:pt>
                <c:pt idx="1">
                  <c:v>6.8032921923764498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Royal Bolton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3.1966891523737679</c:v>
                </c:pt>
                <c:pt idx="1">
                  <c:v>3.1967078076235502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Bolton Hospital (161)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Bolton Hospital (161)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Bolton Hospital (161)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Bolton Hospital (161)</c:v>
                </c:pt>
              </c:strCache>
            </c:strRef>
          </c:cat>
          <c:val>
            <c:numRef>
              <c:f>Sheet1!$G$2:$G$3</c:f>
              <c:numCache>
                <c:formatCode>0.0;;</c:formatCode>
                <c:ptCount val="2"/>
                <c:pt idx="0">
                  <c:v>7.8670105469216134</c:v>
                </c:pt>
                <c:pt idx="1">
                  <c:v>7.8670190904505253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Bolton Hospital (161)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Bolton Hospital (161)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Bolton Hospital (161)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2.1329894530783866</c:v>
                </c:pt>
                <c:pt idx="1">
                  <c:v>2.1329809095494747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Royal Bolton Hospital (187)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Royal Bolton Hospital (187)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Royal Bolton Hospital (187)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Royal Bolton Hospital (187)</c:v>
                </c:pt>
              </c:strCache>
            </c:strRef>
          </c:cat>
          <c:val>
            <c:numRef>
              <c:f>Sheet1!$G$2:$G$3</c:f>
              <c:numCache>
                <c:formatCode>0.0;;</c:formatCode>
                <c:ptCount val="2"/>
                <c:pt idx="0">
                  <c:v>6.6628027269088124</c:v>
                </c:pt>
                <c:pt idx="1">
                  <c:v>6.6627999331983334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Royal Bolton Hospital (187)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Royal Bolton Hospital (187)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Royal Bolton Hospital (187)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3.3371972730911876</c:v>
                </c:pt>
                <c:pt idx="1">
                  <c:v>3.3372000668016666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Sheet1!$E$2:$E$3</c:f>
              <c:numCache>
                <c:formatCode>0.0;;</c:formatCode>
                <c:ptCount val="2"/>
                <c:pt idx="0">
                  <c:v>0</c:v>
                </c:pt>
                <c:pt idx="1">
                  <c:v>8.7612344758158898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Sheet1!$G$2:$G$3</c:f>
              <c:numCache>
                <c:formatCode>0.0;;</c:formatCode>
                <c:ptCount val="2"/>
                <c:pt idx="0">
                  <c:v>8.7612267226663558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Royal Bolton Hospital (322)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1.2387732773336442</c:v>
                </c:pt>
                <c:pt idx="1">
                  <c:v>1.2387655241841102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Royal Bolton Hospital (307)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Royal Bolton Hospital (307)</c:v>
                </c:pt>
              </c:strCache>
            </c:strRef>
          </c:cat>
          <c:val>
            <c:numRef>
              <c:f>Sheet1!$E$2:$E$3</c:f>
              <c:numCache>
                <c:formatCode>0.0;;</c:formatCode>
                <c:ptCount val="2"/>
                <c:pt idx="0">
                  <c:v>0</c:v>
                </c:pt>
                <c:pt idx="1">
                  <c:v>8.7834636161785955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Royal Bolton Hospital (307)</c:v>
                </c:pt>
              </c:strCache>
            </c:strRef>
          </c:cat>
          <c:val>
            <c:numRef>
              <c:f>Sheet1!$F$2:$F$3</c:f>
              <c:numCache>
                <c:formatCode>0.0;;</c:formatCode>
                <c:ptCount val="2"/>
                <c:pt idx="0">
                  <c:v>8.7834566677140682</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Royal Bolton Hospital (307)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Royal Bolton Hospital (307)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Royal Bolton Hospital (307)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Royal Bolton Hospital (307)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1.2165433322859318</c:v>
                </c:pt>
                <c:pt idx="1">
                  <c:v>1.2165363838214045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Bolton Hospital (324)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Bolton Hospital (324)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Bolton Hospital (324)</c:v>
                </c:pt>
              </c:strCache>
            </c:strRef>
          </c:cat>
          <c:val>
            <c:numRef>
              <c:f>Sheet1!$F$2:$F$3</c:f>
              <c:numCache>
                <c:formatCode>0.0;;</c:formatCode>
                <c:ptCount val="2"/>
                <c:pt idx="0">
                  <c:v>7.750063141017459</c:v>
                </c:pt>
                <c:pt idx="1">
                  <c:v>7.7500771165876259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Bolton Hospital (324)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Bolton Hospital (324)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Bolton Hospital (324)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Bolton Hospital (324)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2.249936858982541</c:v>
                </c:pt>
                <c:pt idx="1">
                  <c:v>2.2499228834123741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5.8176156108354036</c:v>
                </c:pt>
                <c:pt idx="1">
                  <c:v>5.9341970975905038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6.5828215614804337</c:v>
                </c:pt>
                <c:pt idx="1">
                  <c:v>7.1078270443468954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7.0300776428968339</c:v>
                </c:pt>
                <c:pt idx="1">
                  <c:v>6.321321244536299</c:v>
                </c:pt>
                <c:pt idx="2">
                  <c:v>5.9406082138287637</c:v>
                </c:pt>
                <c:pt idx="3">
                  <c:v>5.831576129600724</c:v>
                </c:pt>
                <c:pt idx="4">
                  <c:v>5.433381086951008</c:v>
                </c:pt>
                <c:pt idx="5">
                  <c:v>5.620583144648104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6.3519405721823254</c:v>
                </c:pt>
                <c:pt idx="1">
                  <c:v>5.8251792643826823</c:v>
                </c:pt>
                <c:pt idx="2">
                  <c:v>6.5624525569426586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8.1785736746594502</c:v>
                </c:pt>
                <c:pt idx="1">
                  <c:v>7.9846929356188641</c:v>
                </c:pt>
                <c:pt idx="2">
                  <c:v>7.9088478865446774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8.3940672477499181</c:v>
                </c:pt>
                <c:pt idx="1">
                  <c:v>8.3243192342852801</c:v>
                </c:pt>
                <c:pt idx="2">
                  <c:v>7.9961880981307436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9.199935435106287</c:v>
                </c:pt>
                <c:pt idx="1">
                  <c:v>9.4283761872824083</c:v>
                </c:pt>
                <c:pt idx="2">
                  <c:v>9.2446319566222588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3.6183019145483701</c:v>
                </c:pt>
                <c:pt idx="1">
                  <c:v>3.6884910563374351</c:v>
                </c:pt>
                <c:pt idx="2">
                  <c:v>3.9479242763357538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9.1763846933575852</c:v>
                </c:pt>
                <c:pt idx="1">
                  <c:v>9.1832184040603568</c:v>
                </c:pt>
                <c:pt idx="2">
                  <c:v>9.0960641908398578</c:v>
                </c:pt>
                <c:pt idx="3">
                  <c:v>8.8058571969246255</c:v>
                </c:pt>
                <c:pt idx="4">
                  <c:v>8.6624396351935147</c:v>
                </c:pt>
                <c:pt idx="5">
                  <c:v>9.0052790421934876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8.4507852051918899</c:v>
                </c:pt>
                <c:pt idx="1">
                  <c:v>8.2762610114995336</c:v>
                </c:pt>
                <c:pt idx="2">
                  <c:v>7.9892106650686916</c:v>
                </c:pt>
                <c:pt idx="3">
                  <c:v>7.9565668998338417</c:v>
                </c:pt>
                <c:pt idx="4">
                  <c:v>7.9991240454335797</c:v>
                </c:pt>
                <c:pt idx="5">
                  <c:v>8.1128460691988913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8.5421019183848976</c:v>
                </c:pt>
                <c:pt idx="1">
                  <c:v>7.6475671300637877</c:v>
                </c:pt>
                <c:pt idx="2">
                  <c:v>8.0583169087444873</c:v>
                </c:pt>
                <c:pt idx="3">
                  <c:v>7.8949774604056131</c:v>
                </c:pt>
                <c:pt idx="4">
                  <c:v>7.5724469023354413</c:v>
                </c:pt>
                <c:pt idx="5">
                  <c:v>7.9973003912046936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7.9984661183068582</c:v>
                </c:pt>
                <c:pt idx="1">
                  <c:v>7.8573437231250001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6.5209940916272258</c:v>
                </c:pt>
                <c:pt idx="1">
                  <c:v>6.4927913387601439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9.4276672833945696</c:v>
                </c:pt>
                <c:pt idx="1">
                  <c:v>9.4546064642416994</c:v>
                </c:pt>
                <c:pt idx="2">
                  <c:v>9.4712822611116856</c:v>
                </c:pt>
                <c:pt idx="3">
                  <c:v>9.4766510628020466</c:v>
                </c:pt>
                <c:pt idx="4">
                  <c:v>9.5789706580370861</c:v>
                </c:pt>
                <c:pt idx="5">
                  <c:v>9.1630808756172719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8.7519446070168971</c:v>
                </c:pt>
                <c:pt idx="1">
                  <c:v>8.5572189186948204</c:v>
                </c:pt>
                <c:pt idx="2">
                  <c:v>8.738465019035722</c:v>
                </c:pt>
                <c:pt idx="3">
                  <c:v>8.7450914145790115</c:v>
                </c:pt>
                <c:pt idx="4">
                  <c:v>8.5786750897484705</c:v>
                </c:pt>
                <c:pt idx="5">
                  <c:v>8.7960239945255694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9.197942056160656</c:v>
                </c:pt>
                <c:pt idx="1">
                  <c:v>9.0191228466224462</c:v>
                </c:pt>
                <c:pt idx="2">
                  <c:v>9.1658807792883348</c:v>
                </c:pt>
                <c:pt idx="3">
                  <c:v>9.097638737843269</c:v>
                </c:pt>
                <c:pt idx="4">
                  <c:v>8.7738573401517623</c:v>
                </c:pt>
                <c:pt idx="5">
                  <c:v>9.1853978493876944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8.4139955103820032</c:v>
                </c:pt>
                <c:pt idx="1">
                  <c:v>8.5931667035513204</c:v>
                </c:pt>
                <c:pt idx="2">
                  <c:v>8.6381871758769897</c:v>
                </c:pt>
                <c:pt idx="3">
                  <c:v>8.7226491541574358</c:v>
                </c:pt>
                <c:pt idx="4">
                  <c:v>8.6534083514672986</c:v>
                </c:pt>
                <c:pt idx="5">
                  <c:v>8.7091618449867951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8.8192502576431959</c:v>
                </c:pt>
                <c:pt idx="1">
                  <c:v>8.8152084077563586</c:v>
                </c:pt>
                <c:pt idx="2">
                  <c:v>8.7653478502312741</c:v>
                </c:pt>
                <c:pt idx="3">
                  <c:v>8.8199588916823153</c:v>
                </c:pt>
                <c:pt idx="4">
                  <c:v>8.5048909260296437</c:v>
                </c:pt>
                <c:pt idx="5">
                  <c:v>8.5323716810484775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9.1273643018348043</c:v>
                </c:pt>
                <c:pt idx="1">
                  <c:v>8.9481350573656631</c:v>
                </c:pt>
                <c:pt idx="2">
                  <c:v>8.85838351959001</c:v>
                </c:pt>
                <c:pt idx="3">
                  <c:v>8.9158926368455802</c:v>
                </c:pt>
                <c:pt idx="4">
                  <c:v>8.7776703743187792</c:v>
                </c:pt>
                <c:pt idx="5">
                  <c:v>8.8389134781998866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8.4660780625087781</c:v>
                </c:pt>
                <c:pt idx="1">
                  <c:v>8.5292192203832542</c:v>
                </c:pt>
                <c:pt idx="2">
                  <c:v>8.5789810778014708</c:v>
                </c:pt>
                <c:pt idx="3">
                  <c:v>8.4905005388382815</c:v>
                </c:pt>
                <c:pt idx="4">
                  <c:v>8.3743818335499949</c:v>
                </c:pt>
                <c:pt idx="5">
                  <c:v>8.436477512049084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8.026956083966768</c:v>
                </c:pt>
                <c:pt idx="1">
                  <c:v>7.1642047680861749</c:v>
                </c:pt>
                <c:pt idx="2">
                  <c:v>7.15024025545081</c:v>
                </c:pt>
                <c:pt idx="3">
                  <c:v>7.6326069140647528</c:v>
                </c:pt>
                <c:pt idx="4">
                  <c:v>7.4706862624287496</c:v>
                </c:pt>
                <c:pt idx="5">
                  <c:v>7.4449068199484953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8.137766337717995</c:v>
                </c:pt>
                <c:pt idx="1">
                  <c:v>7.676563318558701</c:v>
                </c:pt>
                <c:pt idx="2">
                  <c:v>7.8788546567062703</c:v>
                </c:pt>
                <c:pt idx="3">
                  <c:v>7.8171913639420536</c:v>
                </c:pt>
                <c:pt idx="4">
                  <c:v>7.5213402755709398</c:v>
                </c:pt>
                <c:pt idx="5">
                  <c:v>7.924455293575301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7.1730574038070323</c:v>
                </c:pt>
                <c:pt idx="1">
                  <c:v>6.7800465059634849</c:v>
                </c:pt>
                <c:pt idx="2">
                  <c:v>7.0461022909760898</c:v>
                </c:pt>
                <c:pt idx="3">
                  <c:v>7.1582618411238039</c:v>
                </c:pt>
                <c:pt idx="4">
                  <c:v>6.9723029529848306</c:v>
                </c:pt>
                <c:pt idx="5">
                  <c:v>7.1583708230753373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8.8525891937210197</c:v>
                </c:pt>
                <c:pt idx="1">
                  <c:v>8.5245405294244474</c:v>
                </c:pt>
                <c:pt idx="2">
                  <c:v>8.9411036821165535</c:v>
                </c:pt>
                <c:pt idx="3">
                  <c:v>8.733265015571174</c:v>
                </c:pt>
                <c:pt idx="4">
                  <c:v>8.7933529639093333</c:v>
                </c:pt>
                <c:pt idx="5">
                  <c:v>8.7853016996961824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7.8116309837114368</c:v>
                </c:pt>
                <c:pt idx="1">
                  <c:v>7.4219704560950346</c:v>
                </c:pt>
                <c:pt idx="2">
                  <c:v>7.6843210183188573</c:v>
                </c:pt>
                <c:pt idx="3">
                  <c:v>7.6404191008630216</c:v>
                </c:pt>
                <c:pt idx="4">
                  <c:v>7.589281593348189</c:v>
                </c:pt>
                <c:pt idx="5">
                  <c:v>7.5489329021099447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9.4897151862150473</c:v>
                </c:pt>
                <c:pt idx="1">
                  <c:v>9.2606262678074938</c:v>
                </c:pt>
                <c:pt idx="2">
                  <c:v>9.5352166655104984</c:v>
                </c:pt>
                <c:pt idx="3">
                  <c:v>9.7012171774449563</c:v>
                </c:pt>
                <c:pt idx="4">
                  <c:v>9.3929776378851422</c:v>
                </c:pt>
                <c:pt idx="5">
                  <c:v>9.4564659688655084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9.0491411433889812</c:v>
                </c:pt>
                <c:pt idx="1">
                  <c:v>8.7440965158468789</c:v>
                </c:pt>
                <c:pt idx="2">
                  <c:v>8.7322325113251775</c:v>
                </c:pt>
                <c:pt idx="3">
                  <c:v>8.7750579396005612</c:v>
                </c:pt>
                <c:pt idx="4">
                  <c:v>8.5518344104242807</c:v>
                </c:pt>
                <c:pt idx="5">
                  <c:v>8.7825870042237604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8.4228183438272222</c:v>
                </c:pt>
                <c:pt idx="1">
                  <c:v>8.103271197641881</c:v>
                </c:pt>
                <c:pt idx="2">
                  <c:v>8.03619673476069</c:v>
                </c:pt>
                <c:pt idx="3">
                  <c:v>8.1817593216555924</c:v>
                </c:pt>
                <c:pt idx="4">
                  <c:v>8.1973348367881851</c:v>
                </c:pt>
                <c:pt idx="5">
                  <c:v>8.0597605600208233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7.0808261127506444</c:v>
                </c:pt>
                <c:pt idx="1">
                  <c:v>6.7636560845761018</c:v>
                </c:pt>
                <c:pt idx="2">
                  <c:v>7.1036302887521776</c:v>
                </c:pt>
                <c:pt idx="3">
                  <c:v>6.8834108719401437</c:v>
                </c:pt>
                <c:pt idx="4">
                  <c:v>6.5654021294944247</c:v>
                </c:pt>
                <c:pt idx="5">
                  <c:v>6.4030783061897214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8.8341342831259038</c:v>
                </c:pt>
                <c:pt idx="1">
                  <c:v>8.2308205242304187</c:v>
                </c:pt>
                <c:pt idx="2">
                  <c:v>7.8329119237854448</c:v>
                </c:pt>
                <c:pt idx="3">
                  <c:v>8.2681925028694394</c:v>
                </c:pt>
                <c:pt idx="4">
                  <c:v>7.9817741718338393</c:v>
                </c:pt>
                <c:pt idx="5">
                  <c:v>8.1679821475455618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7.3649229265845024</c:v>
                </c:pt>
                <c:pt idx="1">
                  <c:v>6.863696995752445</c:v>
                </c:pt>
                <c:pt idx="2">
                  <c:v>6.8305412342105143</c:v>
                </c:pt>
                <c:pt idx="3">
                  <c:v>7.1714553252978517</c:v>
                </c:pt>
                <c:pt idx="4">
                  <c:v>6.8732627109315283</c:v>
                </c:pt>
                <c:pt idx="5">
                  <c:v>6.5878338786459558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6.7353120353301703</c:v>
                </c:pt>
                <c:pt idx="1">
                  <c:v>7.7135944421290041</c:v>
                </c:pt>
                <c:pt idx="2">
                  <c:v>7.6390572540521049</c:v>
                </c:pt>
                <c:pt idx="3">
                  <c:v>7.6159022966387973</c:v>
                </c:pt>
                <c:pt idx="4">
                  <c:v>7.6074854961071461</c:v>
                </c:pt>
                <c:pt idx="5">
                  <c:v>6.9465264014963779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8.7922296383071927</c:v>
                </c:pt>
                <c:pt idx="1">
                  <c:v>9.138734923780115</c:v>
                </c:pt>
                <c:pt idx="2">
                  <c:v>9.1810243769870112</c:v>
                </c:pt>
                <c:pt idx="3">
                  <c:v>9.2170379727068656</c:v>
                </c:pt>
                <c:pt idx="4">
                  <c:v>8.985232193108228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4.2687145749861992</c:v>
                </c:pt>
                <c:pt idx="1">
                  <c:v>4.5144174165135764</c:v>
                </c:pt>
                <c:pt idx="2">
                  <c:v>4.0121750601799322</c:v>
                </c:pt>
                <c:pt idx="3">
                  <c:v>3.987807523837176</c:v>
                </c:pt>
                <c:pt idx="4">
                  <c:v>4.1817591786722739</c:v>
                </c:pt>
                <c:pt idx="5">
                  <c:v>3.7452455478558999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6.3637865232214281</c:v>
                </c:pt>
                <c:pt idx="1">
                  <c:v>6.3460385790517844</c:v>
                </c:pt>
                <c:pt idx="2">
                  <c:v>6.7854497589219003</c:v>
                </c:pt>
                <c:pt idx="3">
                  <c:v>6.6313191712403121</c:v>
                </c:pt>
                <c:pt idx="4">
                  <c:v>6.4298580970455008</c:v>
                </c:pt>
                <c:pt idx="5">
                  <c:v>6.1493662965263107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7.6115855417645921</c:v>
                </c:pt>
                <c:pt idx="1">
                  <c:v>6.7797462523312166</c:v>
                </c:pt>
                <c:pt idx="2">
                  <c:v>7.0128673882318848</c:v>
                </c:pt>
                <c:pt idx="3">
                  <c:v>7.4849677551005414</c:v>
                </c:pt>
                <c:pt idx="4">
                  <c:v>7.0822891170094877</c:v>
                </c:pt>
                <c:pt idx="5">
                  <c:v>6.8033108476262321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8.1318535326121939</c:v>
                </c:pt>
                <c:pt idx="1">
                  <c:v>8.3047850366054696</c:v>
                </c:pt>
                <c:pt idx="2">
                  <c:v>8.2656148311549824</c:v>
                </c:pt>
                <c:pt idx="3">
                  <c:v>7.9931271966154629</c:v>
                </c:pt>
                <c:pt idx="4">
                  <c:v>8.2583411766099211</c:v>
                </c:pt>
                <c:pt idx="5">
                  <c:v>7.8670105469216134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6.7065859307832838</c:v>
                </c:pt>
                <c:pt idx="1">
                  <c:v>6.6628027269088124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8.8885565641684643</c:v>
                </c:pt>
                <c:pt idx="1">
                  <c:v>8.7752491832003905</c:v>
                </c:pt>
                <c:pt idx="2">
                  <c:v>8.7612267226663558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9.2621606924830076</c:v>
                </c:pt>
                <c:pt idx="1">
                  <c:v>8.9942786238311552</c:v>
                </c:pt>
                <c:pt idx="2">
                  <c:v>9.0099543840079317</c:v>
                </c:pt>
                <c:pt idx="3">
                  <c:v>9.1087358391818842</c:v>
                </c:pt>
                <c:pt idx="4">
                  <c:v>8.9134028597499277</c:v>
                </c:pt>
                <c:pt idx="5">
                  <c:v>8.7834566677140682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8.2346596099476805</c:v>
                </c:pt>
                <c:pt idx="1">
                  <c:v>8.0085867074340573</c:v>
                </c:pt>
                <c:pt idx="2">
                  <c:v>8.076321544961278</c:v>
                </c:pt>
                <c:pt idx="3">
                  <c:v>8.059072795786685</c:v>
                </c:pt>
                <c:pt idx="4">
                  <c:v>7.9842353795232537</c:v>
                </c:pt>
                <c:pt idx="5">
                  <c:v>7.750063141017459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02166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RMC | Bolton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02166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RMC | Bolton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RMC | Bolton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Bolton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3953261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44995785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328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9157672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0934322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77339758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79546389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68853902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20817350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8570116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17664820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8114160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Bolton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Bolton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328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lang="en-GB" sz="1250">
                <a:solidFill>
                  <a:prstClr val="black"/>
                </a:solidFill>
                <a:latin typeface="Arial"/>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8641123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995931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28266556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0120088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03401094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0126713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78165681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3593473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8625367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462667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50713984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54998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77779676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73977580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02921742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59270714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33751573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4085292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16499224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0114596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7387009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693098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47853659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9338159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698442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23596367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8643359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88856711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62649847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4095735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0583314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179309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51776681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3630795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32318890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38430973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39067358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9500676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2870368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304760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9040521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5275261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1916320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35789178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7408933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19742120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241482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6232737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134294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99730826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3930275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9341621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58711096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61273986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6568449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6177494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5125203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936426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70309158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0041449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2190272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382161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08330988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9124773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79896207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66606739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45937943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74282217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0849852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4781507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0073020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28390736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275531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752087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60716104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2031284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73222808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20635479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67124769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1650759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754646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63811527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244748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01033812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27750641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5640334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682953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15679173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62197188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6314785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4570571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8399750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22446838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08952380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23229827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80524100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8792517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42150720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5794474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990680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86130029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2911288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27335154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5571758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423703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769729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88609922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4557851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21283159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7111141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0604417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68436330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05702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91796308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59756926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0918492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4756612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9894487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779722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00011669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532953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3259630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9809403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92101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8859780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5942641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2851005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4365290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8161627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9965535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7351993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1320364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3375453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7518727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5266906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0995184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2578477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7433702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1007501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581172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8509891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8241691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2485359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5624402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7479299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3063153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1163758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0326713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4210579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68686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16442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0516901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1720695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903476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4758244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3134125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2410617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4465504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5475320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5637343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0684446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0018445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0982181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916872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3055821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0281803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2185258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5309838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06188334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84794836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13642796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9174340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619785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471451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2377133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31270437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85357695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162811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75827664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3215135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88698817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9572147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3787785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3969657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413550869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1037899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0579691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223762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611593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65644091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95060637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44113352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80466850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663043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3186880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86884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1185909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521884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1162173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994469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6710677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634459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091895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591125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3324937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122617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95420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614881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57393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546223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668067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482891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2541205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32363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73412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407257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9642591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488431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21565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62604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01821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809144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647030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5546438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86878355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556472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50118619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959040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19776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17442642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56935235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544668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44921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3385865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46324533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635176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99090399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57409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016037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592910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914448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074179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85800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486515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407931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2080861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19846840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932053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3102262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0129584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6008572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516399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965509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91337602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493274295"/>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16406</Words>
  <Application>Microsoft Office PowerPoint</Application>
  <PresentationFormat>Widescreen</PresentationFormat>
  <Paragraphs>2136</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Bolton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2026-09-03T08:47:33Z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